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3F3E6617-98AE-45CB-B7AF-5887B05538CA}" type="datetimeFigureOut">
              <a:rPr lang="en-US" smtClean="0"/>
              <a:t>2/27/2013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8CB7FD64-DB47-47BC-AF78-CCC4342B61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err="1" smtClean="0"/>
              <a:t>Fortunella</a:t>
            </a:r>
            <a:r>
              <a:rPr lang="en-US" i="1" dirty="0" smtClean="0"/>
              <a:t> japonica</a:t>
            </a:r>
          </a:p>
          <a:p>
            <a:r>
              <a:rPr lang="en-US" dirty="0" err="1" smtClean="0"/>
              <a:t>Rutaceae</a:t>
            </a:r>
            <a:r>
              <a:rPr lang="en-US" dirty="0" smtClean="0"/>
              <a:t> Family</a:t>
            </a:r>
          </a:p>
          <a:p>
            <a:r>
              <a:rPr lang="en-US" dirty="0" smtClean="0"/>
              <a:t>Haley McClure</a:t>
            </a:r>
          </a:p>
          <a:p>
            <a:r>
              <a:rPr lang="en-US" dirty="0" smtClean="0"/>
              <a:t>2/27/13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Kumquat </a:t>
            </a:r>
            <a:br>
              <a:rPr lang="en-US" dirty="0" smtClean="0"/>
            </a:b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870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cultivation and origin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Native to southern Asia and Asia-Pacific region</a:t>
            </a:r>
          </a:p>
          <a:p>
            <a:r>
              <a:rPr lang="en-US" dirty="0" smtClean="0"/>
              <a:t>Earliest reference to kumquats appeared in 12</a:t>
            </a:r>
            <a:r>
              <a:rPr lang="en-US" baseline="30000" dirty="0" smtClean="0"/>
              <a:t>th</a:t>
            </a:r>
            <a:r>
              <a:rPr lang="en-US" dirty="0" smtClean="0"/>
              <a:t> century Chinese literature</a:t>
            </a:r>
          </a:p>
          <a:p>
            <a:r>
              <a:rPr lang="en-US" dirty="0" smtClean="0"/>
              <a:t>Cultivated in Japan, Taiwan, Philippines, and southeast Asia</a:t>
            </a:r>
          </a:p>
          <a:p>
            <a:r>
              <a:rPr lang="en-US" dirty="0" smtClean="0"/>
              <a:t>Introduced to Europe in 1846 and North America shortly after</a:t>
            </a:r>
          </a:p>
          <a:p>
            <a:r>
              <a:rPr lang="en-US" dirty="0" smtClean="0"/>
              <a:t>Main cultivators: China, South Korea, North Korea, Taiwan, Southeast Asia, Japan, the Middle Ease, Europe, Pakistan, and southern United States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15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Morphological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Small sized evergreen tree</a:t>
            </a:r>
          </a:p>
          <a:p>
            <a:r>
              <a:rPr lang="en-US" dirty="0" smtClean="0"/>
              <a:t>Mature tree bears several hundred olive-sized, golden-yellow fruits in winter</a:t>
            </a:r>
          </a:p>
          <a:p>
            <a:r>
              <a:rPr lang="en-US" dirty="0" smtClean="0"/>
              <a:t>Fruit flesh resembles an orange: segments firmly adhered to each other and the rind</a:t>
            </a:r>
          </a:p>
          <a:p>
            <a:r>
              <a:rPr lang="en-US" dirty="0" smtClean="0"/>
              <a:t>1-2 seeds placed centrally</a:t>
            </a:r>
          </a:p>
          <a:p>
            <a:r>
              <a:rPr lang="en-US" dirty="0" smtClean="0"/>
              <a:t>Fruit can be round or oval shaped</a:t>
            </a:r>
          </a:p>
          <a:p>
            <a:r>
              <a:rPr lang="en-US" dirty="0" smtClean="0"/>
              <a:t>Peel has a sweet flavor; flesh has a sour flavor</a:t>
            </a:r>
            <a:endParaRPr lang="en-US" dirty="0"/>
          </a:p>
        </p:txBody>
      </p:sp>
      <p:pic>
        <p:nvPicPr>
          <p:cNvPr id="1026" name="Picture 2" descr="cross section of kumquat frui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495800"/>
            <a:ext cx="1828800" cy="204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thumb/5/52/Quinotos.jpg/200px-Quinot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95800"/>
            <a:ext cx="3200400" cy="192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89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Cultivated throughout subtropics</a:t>
            </a:r>
          </a:p>
          <a:p>
            <a:r>
              <a:rPr lang="en-US" dirty="0" smtClean="0"/>
              <a:t>Requires hot summer (25-38</a:t>
            </a:r>
            <a:r>
              <a:rPr lang="en-US" baseline="30000" dirty="0" smtClean="0"/>
              <a:t>o</a:t>
            </a:r>
            <a:r>
              <a:rPr lang="en-US" dirty="0" smtClean="0"/>
              <a:t>C); can withstand frost (-10</a:t>
            </a:r>
            <a:r>
              <a:rPr lang="en-US" baseline="30000" dirty="0" smtClean="0"/>
              <a:t>o</a:t>
            </a:r>
            <a:r>
              <a:rPr lang="en-US" dirty="0" smtClean="0"/>
              <a:t>C)</a:t>
            </a:r>
          </a:p>
          <a:p>
            <a:r>
              <a:rPr lang="en-US" dirty="0" smtClean="0"/>
              <a:t>Enter winter dormancy, even through several weeks of warm weather without putting out new shoots or blossoms</a:t>
            </a:r>
          </a:p>
          <a:p>
            <a:r>
              <a:rPr lang="en-US" dirty="0" smtClean="0"/>
              <a:t>Grow best grafting rootstock of another citrus fruit</a:t>
            </a:r>
            <a:endParaRPr lang="en-US" dirty="0"/>
          </a:p>
        </p:txBody>
      </p:sp>
      <p:pic>
        <p:nvPicPr>
          <p:cNvPr id="2050" name="Picture 2" descr="https://encrypted-tbn0.gstatic.com/images?q=tbn:ANd9GcTqnDheGOX67EAO8DDNunw62pEXvi8coZZE2IE3l5NOkG2x02x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523129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89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Eaten fresh, preserved, candied, or made into jams and jellies</a:t>
            </a:r>
          </a:p>
          <a:p>
            <a:r>
              <a:rPr lang="en-US" dirty="0" smtClean="0"/>
              <a:t>Used in many culinary dishes, such as salads, cocktails, and desserts</a:t>
            </a:r>
          </a:p>
          <a:p>
            <a:r>
              <a:rPr lang="en-US" dirty="0" smtClean="0"/>
              <a:t>Cantonese preserve in salt to create a remedy for sore throats</a:t>
            </a:r>
          </a:p>
          <a:p>
            <a:r>
              <a:rPr lang="en-US" dirty="0" smtClean="0"/>
              <a:t>In Vietnam, kumquat bonsai trees are a staple as an ornamental tree</a:t>
            </a:r>
          </a:p>
          <a:p>
            <a:r>
              <a:rPr lang="en-US" dirty="0" smtClean="0"/>
              <a:t>Celebrated in the US with the Kumquat Festival in Dade City, FL</a:t>
            </a:r>
          </a:p>
          <a:p>
            <a:endParaRPr lang="en-US" dirty="0" smtClean="0"/>
          </a:p>
        </p:txBody>
      </p:sp>
      <p:pic>
        <p:nvPicPr>
          <p:cNvPr id="3074" name="Picture 2" descr="http://upload.wikimedia.org/wikipedia/commons/thumb/f/f9/KoumQuatLiqueur.jpg/141px-KoumQuatLique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33799"/>
            <a:ext cx="2133600" cy="301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upload.wikimedia.org/wikipedia/commons/thumb/4/47/Kumquat_pie.JPG/150px-Kumquat_p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733799"/>
            <a:ext cx="2209800" cy="29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encrypted-tbn0.gstatic.com/images?q=tbn:ANd9GcT4PTzaczg08JZMhZXN_kyH7UcaHAtjpwDieiQAM87Ldb5RT-aQm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40198"/>
            <a:ext cx="3206229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08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Symbolizes good luck in China and other Asian countries; given as gift during the Lunar New Year</a:t>
            </a:r>
          </a:p>
          <a:p>
            <a:r>
              <a:rPr lang="en-US" dirty="0" smtClean="0"/>
              <a:t>Many hybrids are created using kumquats</a:t>
            </a:r>
          </a:p>
          <a:p>
            <a:r>
              <a:rPr lang="en-US" dirty="0" smtClean="0"/>
              <a:t>Have a caloric equivalent to grapes (100g of fresh fruit = 71 calories)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98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smtClean="0"/>
              <a:t>en.wikipedia.org/wiki/Kumquat</a:t>
            </a:r>
          </a:p>
          <a:p>
            <a:r>
              <a:rPr lang="en-US" dirty="0"/>
              <a:t>http://</a:t>
            </a:r>
            <a:r>
              <a:rPr lang="en-US" dirty="0" smtClean="0"/>
              <a:t>www.nutrition-and-you.com/kumquat-fruit.html</a:t>
            </a:r>
          </a:p>
          <a:p>
            <a:r>
              <a:rPr lang="en-US" dirty="0"/>
              <a:t>http://</a:t>
            </a:r>
            <a:r>
              <a:rPr lang="en-US" dirty="0" smtClean="0"/>
              <a:t>www.merriam-webster.com/dictionary/kumquat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68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40</TotalTime>
  <Words>296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Soho</vt:lpstr>
      <vt:lpstr>Kumquat   </vt:lpstr>
      <vt:lpstr>Geography of cultivation and origin</vt:lpstr>
      <vt:lpstr>Morphological description</vt:lpstr>
      <vt:lpstr>Features of cultivation</vt:lpstr>
      <vt:lpstr>Plant uses</vt:lpstr>
      <vt:lpstr>Interesting Facts</vt:lpstr>
      <vt:lpstr>Sources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Kumquat</dc:title>
  <dc:creator>Haley McClure</dc:creator>
  <cp:lastModifiedBy>Podium Computer 2</cp:lastModifiedBy>
  <cp:revision>5</cp:revision>
  <dcterms:created xsi:type="dcterms:W3CDTF">2013-02-23T23:01:32Z</dcterms:created>
  <dcterms:modified xsi:type="dcterms:W3CDTF">2013-02-27T16:07:12Z</dcterms:modified>
</cp:coreProperties>
</file>