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4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6714E71-D405-4225-81E8-FFCADEEAA5BA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9F9C373-4F34-40AB-B99F-890102765C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ngo" TargetMode="External"/><Relationship Id="rId2" Type="http://schemas.openxmlformats.org/officeDocument/2006/relationships/hyperlink" Target="http://cvsingh.hubpages.com/hub/Medicinal-uses-of-mango-and-associated-benefit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kisan.com/crop%20specific/eng/links/ap_mangoMorphology.s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Mango</a:t>
            </a:r>
            <a:br>
              <a:rPr lang="en-US" dirty="0" smtClean="0"/>
            </a:br>
            <a:r>
              <a:rPr lang="en-US" dirty="0" err="1" smtClean="0"/>
              <a:t>Mangifera</a:t>
            </a:r>
            <a:r>
              <a:rPr lang="en-US" dirty="0" smtClean="0"/>
              <a:t> </a:t>
            </a:r>
            <a:r>
              <a:rPr lang="en-US" dirty="0" err="1" smtClean="0"/>
              <a:t>indica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Anacardiaceae</a:t>
            </a:r>
            <a:r>
              <a:rPr lang="en-US" dirty="0" smtClean="0"/>
              <a:t>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Tyler </a:t>
            </a:r>
            <a:r>
              <a:rPr lang="en-US" dirty="0" err="1" smtClean="0"/>
              <a:t>Molyneaux</a:t>
            </a:r>
            <a:endParaRPr lang="en-US" dirty="0"/>
          </a:p>
        </p:txBody>
      </p:sp>
      <p:pic>
        <p:nvPicPr>
          <p:cNvPr id="1029" name="Picture 5" descr="https://encrypted-tbn1.gstatic.com/images?q=tbn:ANd9GcQpPZjwmzdd_pL8QRqzyEdXu40iyJynGHWBMpec8vdRFA_QoVv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84494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7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Geography of Cultivation and origin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Cultivated in South </a:t>
            </a:r>
            <a:r>
              <a:rPr lang="en-US" dirty="0"/>
              <a:t>A</a:t>
            </a:r>
            <a:r>
              <a:rPr lang="en-US" dirty="0" smtClean="0"/>
              <a:t>sia for 1000s of years</a:t>
            </a:r>
          </a:p>
          <a:p>
            <a:r>
              <a:rPr lang="en-US" dirty="0" smtClean="0"/>
              <a:t>Reached East Asia between 5</a:t>
            </a:r>
            <a:r>
              <a:rPr lang="en-US" baseline="30000" dirty="0" smtClean="0"/>
              <a:t>th</a:t>
            </a:r>
            <a:r>
              <a:rPr lang="en-US" dirty="0" smtClean="0"/>
              <a:t> and 4</a:t>
            </a:r>
            <a:r>
              <a:rPr lang="en-US" baseline="30000" dirty="0" smtClean="0"/>
              <a:t>th</a:t>
            </a:r>
            <a:r>
              <a:rPr lang="en-US" dirty="0" smtClean="0"/>
              <a:t> century BC</a:t>
            </a:r>
          </a:p>
          <a:p>
            <a:r>
              <a:rPr lang="en-US" dirty="0" smtClean="0"/>
              <a:t>Now </a:t>
            </a:r>
            <a:r>
              <a:rPr lang="en-US" dirty="0" smtClean="0"/>
              <a:t>cultivated in most frost-free tropical and warmer subtropical climates</a:t>
            </a:r>
          </a:p>
          <a:p>
            <a:pPr lvl="1"/>
            <a:r>
              <a:rPr lang="en-US" dirty="0" smtClean="0"/>
              <a:t>E.g. Hawai'i, Australia, Pakistan</a:t>
            </a:r>
          </a:p>
          <a:p>
            <a:r>
              <a:rPr lang="en-US" dirty="0" smtClean="0"/>
              <a:t>More than a 3</a:t>
            </a:r>
            <a:r>
              <a:rPr lang="en-US" baseline="30000" dirty="0" smtClean="0"/>
              <a:t>rd</a:t>
            </a:r>
            <a:r>
              <a:rPr lang="en-US" dirty="0" smtClean="0"/>
              <a:t> of the worlds mangos cultivated in India, second largest is China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6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Morphological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Trees grow 35-40 meters tall</a:t>
            </a:r>
          </a:p>
          <a:p>
            <a:r>
              <a:rPr lang="en-US" dirty="0" smtClean="0"/>
              <a:t>Long lived and can produce fruit after 300 years.</a:t>
            </a:r>
          </a:p>
          <a:p>
            <a:r>
              <a:rPr lang="en-US" dirty="0" smtClean="0"/>
              <a:t>When ripe the fruit varies in size and color; yellow, orange, red or even green.</a:t>
            </a:r>
          </a:p>
          <a:p>
            <a:r>
              <a:rPr lang="en-US" dirty="0" smtClean="0"/>
              <a:t>Solitary ovoid seed which is surrounded by the endocarp</a:t>
            </a:r>
            <a:endParaRPr lang="en-US" dirty="0"/>
          </a:p>
        </p:txBody>
      </p:sp>
      <p:pic>
        <p:nvPicPr>
          <p:cNvPr id="2050" name="Picture 2" descr="https://encrypted-tbn3.gstatic.com/images?q=tbn:ANd9GcSCdHnNK45_7r2e1_vDZwFBkP_YgvtWFPmzKAh-T9YxAhkd9O7_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060402"/>
            <a:ext cx="3200400" cy="221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9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Needs tropical and subtropical climate</a:t>
            </a:r>
          </a:p>
          <a:p>
            <a:r>
              <a:rPr lang="en-US" dirty="0" smtClean="0"/>
              <a:t>Should be grown where there is no frost During the flowering periods </a:t>
            </a:r>
          </a:p>
          <a:p>
            <a:r>
              <a:rPr lang="en-US" dirty="0" smtClean="0"/>
              <a:t>Good rainfall and dry summers are ideal</a:t>
            </a:r>
          </a:p>
          <a:p>
            <a:r>
              <a:rPr lang="en-US" dirty="0" smtClean="0"/>
              <a:t>Prefers a slightly acidic soil</a:t>
            </a:r>
          </a:p>
          <a:p>
            <a:r>
              <a:rPr lang="en-US" dirty="0" smtClean="0"/>
              <a:t>Very prone to a large number of pests, diseases and also disorders.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4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as a super fruit due to its heavy variety of nutrients.</a:t>
            </a:r>
          </a:p>
          <a:p>
            <a:r>
              <a:rPr lang="en-US" dirty="0" smtClean="0"/>
              <a:t>Widely used in cuisines such as Chutneys, </a:t>
            </a:r>
            <a:r>
              <a:rPr lang="en-US" dirty="0" err="1" smtClean="0"/>
              <a:t>Athanu</a:t>
            </a:r>
            <a:r>
              <a:rPr lang="en-US" dirty="0" smtClean="0"/>
              <a:t>, pickles, side dishes or eaten raw.</a:t>
            </a:r>
          </a:p>
          <a:p>
            <a:r>
              <a:rPr lang="en-US" dirty="0" smtClean="0"/>
              <a:t>Used to make juices, smoothies, ice cream, fruit bars, pies.</a:t>
            </a:r>
          </a:p>
          <a:p>
            <a:r>
              <a:rPr lang="en-US" dirty="0" smtClean="0"/>
              <a:t>Mango pulp is made into jelly or jam and may also be served with cooked rice.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National fruit of India</a:t>
            </a:r>
          </a:p>
          <a:p>
            <a:r>
              <a:rPr lang="en-US" sz="3600" dirty="0" smtClean="0"/>
              <a:t>Over 1000 different hybrids of mango grown in India</a:t>
            </a:r>
          </a:p>
          <a:p>
            <a:r>
              <a:rPr lang="en-US" sz="3600" dirty="0" smtClean="0"/>
              <a:t>In Hinduism, the perfectly ripe mango is held by Lord </a:t>
            </a:r>
            <a:r>
              <a:rPr lang="en-US" sz="3600" dirty="0" err="1" smtClean="0"/>
              <a:t>Ganesha</a:t>
            </a:r>
            <a:r>
              <a:rPr lang="en-US" sz="3600" dirty="0" smtClean="0"/>
              <a:t> as a symbol of attainment.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799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cvsingh.hubpages.com/hub/Medicinal-uses-of-mango-and-associated-benefits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en.wikipedia.org/wiki/Mango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www.ikisan.com/crop%20specific/eng/links/ap_mangoMorphology.shtml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4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211</TotalTime>
  <Words>255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Mango Mangifera indica Anacardiaceae Family</vt:lpstr>
      <vt:lpstr>Geography of Cultivation and origin</vt:lpstr>
      <vt:lpstr>Morphological Description</vt:lpstr>
      <vt:lpstr>Cultivation</vt:lpstr>
      <vt:lpstr>Plant uses</vt:lpstr>
      <vt:lpstr>Interesting  facts</vt:lpstr>
      <vt:lpstr>Sources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Mango Mangifera indica Family: Anacardiaceae</dc:title>
  <dc:creator>tyler molyneaux</dc:creator>
  <cp:lastModifiedBy>Podium Computer 2</cp:lastModifiedBy>
  <cp:revision>20</cp:revision>
  <dcterms:created xsi:type="dcterms:W3CDTF">2013-03-05T20:20:02Z</dcterms:created>
  <dcterms:modified xsi:type="dcterms:W3CDTF">2013-03-06T15:09:53Z</dcterms:modified>
</cp:coreProperties>
</file>