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77" d="100"/>
          <a:sy n="77" d="100"/>
        </p:scale>
        <p:origin x="-306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F723B313-0854-48A4-BF7E-35CB067CE7B5}" type="datetimeFigureOut">
              <a:rPr lang="en-US" smtClean="0"/>
              <a:t>2/6/2013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2DFA995-429F-4472-B184-5F3BF9872F6D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3B313-0854-48A4-BF7E-35CB067CE7B5}" type="datetimeFigureOut">
              <a:rPr lang="en-US" smtClean="0"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FA995-429F-4472-B184-5F3BF9872F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3B313-0854-48A4-BF7E-35CB067CE7B5}" type="datetimeFigureOut">
              <a:rPr lang="en-US" smtClean="0"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FA995-429F-4472-B184-5F3BF9872F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3B313-0854-48A4-BF7E-35CB067CE7B5}" type="datetimeFigureOut">
              <a:rPr lang="en-US" smtClean="0"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FA995-429F-4472-B184-5F3BF9872F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3B313-0854-48A4-BF7E-35CB067CE7B5}" type="datetimeFigureOut">
              <a:rPr lang="en-US" smtClean="0"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FA995-429F-4472-B184-5F3BF9872F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3B313-0854-48A4-BF7E-35CB067CE7B5}" type="datetimeFigureOut">
              <a:rPr lang="en-US" smtClean="0"/>
              <a:t>2/6/2013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FA995-429F-4472-B184-5F3BF9872F6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3B313-0854-48A4-BF7E-35CB067CE7B5}" type="datetimeFigureOut">
              <a:rPr lang="en-US" smtClean="0"/>
              <a:t>2/6/2013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FA995-429F-4472-B184-5F3BF9872F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3B313-0854-48A4-BF7E-35CB067CE7B5}" type="datetimeFigureOut">
              <a:rPr lang="en-US" smtClean="0"/>
              <a:t>2/6/2013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FA995-429F-4472-B184-5F3BF9872F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3B313-0854-48A4-BF7E-35CB067CE7B5}" type="datetimeFigureOut">
              <a:rPr lang="en-US" smtClean="0"/>
              <a:t>2/6/2013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FA995-429F-4472-B184-5F3BF9872F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3B313-0854-48A4-BF7E-35CB067CE7B5}" type="datetimeFigureOut">
              <a:rPr lang="en-US" smtClean="0"/>
              <a:t>2/6/2013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FA995-429F-4472-B184-5F3BF9872F6D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3B313-0854-48A4-BF7E-35CB067CE7B5}" type="datetimeFigureOut">
              <a:rPr lang="en-US" smtClean="0"/>
              <a:t>2/6/2013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FA995-429F-4472-B184-5F3BF9872F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F723B313-0854-48A4-BF7E-35CB067CE7B5}" type="datetimeFigureOut">
              <a:rPr lang="en-US" smtClean="0"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2DFA995-429F-4472-B184-5F3BF9872F6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Star fruit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Averrhoa</a:t>
            </a:r>
            <a:r>
              <a:rPr lang="en-US" dirty="0" smtClean="0"/>
              <a:t> </a:t>
            </a:r>
            <a:r>
              <a:rPr lang="en-US" dirty="0" err="1" smtClean="0"/>
              <a:t>Carambola</a:t>
            </a:r>
            <a:endParaRPr lang="en-US" dirty="0" smtClean="0"/>
          </a:p>
          <a:p>
            <a:r>
              <a:rPr lang="en-US" dirty="0" err="1" smtClean="0"/>
              <a:t>Oxalidaceae</a:t>
            </a:r>
            <a:r>
              <a:rPr lang="en-US" dirty="0" smtClean="0"/>
              <a:t> family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1360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Geography of Cultivation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origin of star fruit is not completely known but is believed to come from either Sri Lanka or Moluccas, Indonesia</a:t>
            </a:r>
          </a:p>
          <a:p>
            <a:endParaRPr lang="en-US" dirty="0"/>
          </a:p>
          <a:p>
            <a:r>
              <a:rPr lang="en-US" dirty="0" smtClean="0"/>
              <a:t>Main producers of star fruit are Australia, Guyana, India, Israel, Malaysia, Philippines, Taiwan and the U.S.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956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85800"/>
            <a:ext cx="7024744" cy="1105936"/>
          </a:xfrm>
        </p:spPr>
        <p:txBody>
          <a:bodyPr/>
          <a:lstStyle/>
          <a:p>
            <a:r>
              <a:rPr lang="en-US" dirty="0" smtClean="0"/>
              <a:t>Morphological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0941" y="1981200"/>
            <a:ext cx="6777317" cy="2133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2 to 6 in. long with 5 longitudinal ridges</a:t>
            </a:r>
          </a:p>
          <a:p>
            <a:r>
              <a:rPr lang="en-US" dirty="0" smtClean="0"/>
              <a:t>When cut into a cross-section it looks like a star</a:t>
            </a:r>
          </a:p>
          <a:p>
            <a:r>
              <a:rPr lang="en-US" dirty="0" smtClean="0"/>
              <a:t>Two common types – sour and sweet</a:t>
            </a:r>
          </a:p>
          <a:p>
            <a:r>
              <a:rPr lang="en-US" dirty="0" smtClean="0"/>
              <a:t>Yellow in color when ripe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4258882"/>
            <a:ext cx="2590800" cy="176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492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 of Cultivation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Grown in tropical and sub-tropical climates</a:t>
            </a:r>
          </a:p>
          <a:p>
            <a:r>
              <a:rPr lang="en-US" dirty="0" smtClean="0"/>
              <a:t>Requires full sun exposure</a:t>
            </a:r>
          </a:p>
          <a:p>
            <a:r>
              <a:rPr lang="en-US" dirty="0" smtClean="0"/>
              <a:t>Needs at least 70 in. of rain a year</a:t>
            </a:r>
          </a:p>
          <a:p>
            <a:r>
              <a:rPr lang="en-US" dirty="0" smtClean="0"/>
              <a:t>No soil preference but requires good drainage</a:t>
            </a:r>
          </a:p>
          <a:p>
            <a:r>
              <a:rPr lang="en-US" dirty="0" smtClean="0"/>
              <a:t>In ideal conditions a tree will  produce 200 to 400 pounds of fruit a year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7196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Star fruit 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 use is as a food where it can be eaten as a whole or may be used in different styles of cooking or juice drinks</a:t>
            </a:r>
          </a:p>
          <a:p>
            <a:r>
              <a:rPr lang="en-US" dirty="0" smtClean="0"/>
              <a:t>Some people use star fruit trees as ornamental plants due to the shape of their fruits and their lavender flowers.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6001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Star fruit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 fruit consumption may be fatal to people with kidney problems due to its oxalic acid content</a:t>
            </a:r>
          </a:p>
          <a:p>
            <a:r>
              <a:rPr lang="en-US" dirty="0" smtClean="0"/>
              <a:t>Star fruit is also an inhibitor of cytochrome p450 isoforms which may increase the effective dosage of some medicines in the body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78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North American 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Wasn’t accepted by consumers in the U.S. until the 1970s when Morris </a:t>
            </a:r>
            <a:r>
              <a:rPr lang="en-US" dirty="0" err="1" smtClean="0"/>
              <a:t>Arkin</a:t>
            </a:r>
            <a:r>
              <a:rPr lang="en-US" dirty="0" smtClean="0"/>
              <a:t> developed a kind of star fruit that had sweet taste that consumers enjoyed</a:t>
            </a:r>
          </a:p>
          <a:p>
            <a:r>
              <a:rPr lang="en-US" dirty="0" smtClean="0"/>
              <a:t>This star fruit is now called the </a:t>
            </a:r>
            <a:r>
              <a:rPr lang="en-US" dirty="0" err="1" smtClean="0"/>
              <a:t>Arkin</a:t>
            </a:r>
            <a:r>
              <a:rPr lang="en-US" dirty="0" smtClean="0"/>
              <a:t> variety and it represents 98% of the grown star fruit in Florida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716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Nutrition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3" y="2323652"/>
            <a:ext cx="4366708" cy="3508977"/>
          </a:xfrm>
        </p:spPr>
        <p:txBody>
          <a:bodyPr/>
          <a:lstStyle/>
          <a:p>
            <a:r>
              <a:rPr lang="en-US" dirty="0" smtClean="0"/>
              <a:t>Star fruit is consumed for its high levels of Vitamin C, antioxidants and </a:t>
            </a:r>
            <a:r>
              <a:rPr lang="en-US" dirty="0" smtClean="0"/>
              <a:t>potassium</a:t>
            </a:r>
          </a:p>
          <a:p>
            <a:r>
              <a:rPr lang="en-US" dirty="0" smtClean="0"/>
              <a:t>It is also low in sugar</a:t>
            </a:r>
            <a:r>
              <a:rPr lang="en-US" smtClean="0"/>
              <a:t>, sodium and acid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1371600"/>
            <a:ext cx="2886075" cy="4733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770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33</TotalTime>
  <Words>303</Words>
  <Application>Microsoft Office PowerPoint</Application>
  <PresentationFormat>On-screen Show 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Austin</vt:lpstr>
      <vt:lpstr>Star fruit</vt:lpstr>
      <vt:lpstr>Geography of Cultivation</vt:lpstr>
      <vt:lpstr>Morphological Description</vt:lpstr>
      <vt:lpstr>Features of Cultivation</vt:lpstr>
      <vt:lpstr>Star fruit Uses</vt:lpstr>
      <vt:lpstr>Star fruit Facts</vt:lpstr>
      <vt:lpstr>North American Use</vt:lpstr>
      <vt:lpstr>Nutrition content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 fruit</dc:title>
  <dc:creator>Arie</dc:creator>
  <cp:lastModifiedBy>Podium Computer 2</cp:lastModifiedBy>
  <cp:revision>5</cp:revision>
  <dcterms:created xsi:type="dcterms:W3CDTF">2013-02-02T19:21:27Z</dcterms:created>
  <dcterms:modified xsi:type="dcterms:W3CDTF">2013-02-06T14:36:36Z</dcterms:modified>
</cp:coreProperties>
</file>